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39e50689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39e50689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39e50689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39e50689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39e50689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39e50689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39e50689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39e50689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rtual Open House Final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 l="34776"/>
          <a:stretch/>
        </p:blipFill>
        <p:spPr>
          <a:xfrm>
            <a:off x="6366125" y="2136100"/>
            <a:ext cx="2777875" cy="3007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847541" y="3135052"/>
            <a:ext cx="2220733" cy="200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799998">
            <a:off x="2322588" y="209626"/>
            <a:ext cx="4498824" cy="299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363" y="373837"/>
            <a:ext cx="671650" cy="9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1235" y="1954588"/>
            <a:ext cx="2282757" cy="187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3713" y="209625"/>
            <a:ext cx="2017800" cy="15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712530">
            <a:off x="7447637" y="581173"/>
            <a:ext cx="1109951" cy="98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10">
            <a:alphaModFix/>
          </a:blip>
          <a:srcRect l="18743" t="20943" r="18124" b="18192"/>
          <a:stretch/>
        </p:blipFill>
        <p:spPr>
          <a:xfrm>
            <a:off x="3869337" y="373850"/>
            <a:ext cx="1405325" cy="67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37403" y="3358728"/>
            <a:ext cx="2854685" cy="20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12">
            <a:alphaModFix/>
          </a:blip>
          <a:srcRect t="29701"/>
          <a:stretch/>
        </p:blipFill>
        <p:spPr>
          <a:xfrm>
            <a:off x="6392100" y="2571750"/>
            <a:ext cx="3790950" cy="2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49675" y="394200"/>
            <a:ext cx="8520600" cy="11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Now Let’s Get Our Thinking Caps On And Be Clever!!!!</a:t>
            </a:r>
            <a:endParaRPr>
              <a:solidFill>
                <a:srgbClr val="FF00FF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950" y="2815675"/>
            <a:ext cx="2832525" cy="23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675" y="2815675"/>
            <a:ext cx="2303025" cy="23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0575" y="2797175"/>
            <a:ext cx="2609700" cy="23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B9067245-7FD0-4AB6-9D6E-52B5D430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200" y="722975"/>
            <a:ext cx="5680950" cy="44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76899"/>
          <a:stretch/>
        </p:blipFill>
        <p:spPr>
          <a:xfrm>
            <a:off x="0" y="4413200"/>
            <a:ext cx="3161450" cy="7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On-screen Show (16:9)</PresentationFormat>
  <Paragraphs>1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Now Let’s Get Our Thinking Caps On And Be Clever!!!!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Joy</dc:creator>
  <cp:lastModifiedBy>Windows User</cp:lastModifiedBy>
  <cp:revision>3</cp:revision>
  <dcterms:modified xsi:type="dcterms:W3CDTF">2022-08-05T17:03:45Z</dcterms:modified>
</cp:coreProperties>
</file>